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240" y="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8CEF1FA-8340-4052-A17A-43F585D69E91}" type="datetimeFigureOut">
              <a:rPr lang="en-US" smtClean="0"/>
              <a:t>9/3/2016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40A6BEC-453D-44FE-BD7C-B17B0A75DE5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CEF1FA-8340-4052-A17A-43F585D69E91}" type="datetimeFigureOut">
              <a:rPr lang="en-US" smtClean="0"/>
              <a:t>9/3/2016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A6BEC-453D-44FE-BD7C-B17B0A75DE5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CEF1FA-8340-4052-A17A-43F585D69E91}" type="datetimeFigureOut">
              <a:rPr lang="en-US" smtClean="0"/>
              <a:t>9/3/2016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A6BEC-453D-44FE-BD7C-B17B0A75DE5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CEF1FA-8340-4052-A17A-43F585D69E91}" type="datetimeFigureOut">
              <a:rPr lang="en-US" smtClean="0"/>
              <a:t>9/3/2016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A6BEC-453D-44FE-BD7C-B17B0A75DE5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8CEF1FA-8340-4052-A17A-43F585D69E91}" type="datetimeFigureOut">
              <a:rPr lang="en-US" smtClean="0"/>
              <a:t>9/3/2016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A6BEC-453D-44FE-BD7C-B17B0A75DE5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8CEF1FA-8340-4052-A17A-43F585D69E91}" type="datetimeFigureOut">
              <a:rPr lang="en-US" smtClean="0"/>
              <a:t>9/3/2016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A6BEC-453D-44FE-BD7C-B17B0A75DE5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8CEF1FA-8340-4052-A17A-43F585D69E91}" type="datetimeFigureOut">
              <a:rPr lang="en-US" smtClean="0"/>
              <a:t>9/3/2016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0A6BEC-453D-44FE-BD7C-B17B0A75DE5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8CEF1FA-8340-4052-A17A-43F585D69E91}" type="datetimeFigureOut">
              <a:rPr lang="en-US" smtClean="0"/>
              <a:t>9/3/2016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0A6BEC-453D-44FE-BD7C-B17B0A75DE5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CEF1FA-8340-4052-A17A-43F585D69E91}" type="datetimeFigureOut">
              <a:rPr lang="en-US" smtClean="0"/>
              <a:t>9/3/2016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0A6BEC-453D-44FE-BD7C-B17B0A75DE5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8CEF1FA-8340-4052-A17A-43F585D69E91}" type="datetimeFigureOut">
              <a:rPr lang="en-US" smtClean="0"/>
              <a:t>9/3/2016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A6BEC-453D-44FE-BD7C-B17B0A75DE5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8CEF1FA-8340-4052-A17A-43F585D69E91}" type="datetimeFigureOut">
              <a:rPr lang="en-US" smtClean="0"/>
              <a:t>9/3/2016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40A6BEC-453D-44FE-BD7C-B17B0A75DE57}"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8CEF1FA-8340-4052-A17A-43F585D69E91}" type="datetimeFigureOut">
              <a:rPr lang="en-US" smtClean="0"/>
              <a:t>9/3/2016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40A6BEC-453D-44FE-BD7C-B17B0A75DE57}"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533400"/>
            <a:ext cx="6629400" cy="762000"/>
          </a:xfrm>
        </p:spPr>
        <p:txBody>
          <a:bodyPr>
            <a:normAutofit fontScale="90000"/>
          </a:bodyPr>
          <a:lstStyle/>
          <a:p>
            <a:r>
              <a:rPr lang="en-US" sz="4000" dirty="0" smtClean="0">
                <a:solidFill>
                  <a:schemeClr val="tx1"/>
                </a:solidFill>
              </a:rPr>
              <a:t>10 </a:t>
            </a:r>
            <a:r>
              <a:rPr lang="en-US" sz="4000" dirty="0" smtClean="0">
                <a:solidFill>
                  <a:schemeClr val="tx1"/>
                </a:solidFill>
              </a:rPr>
              <a:t>steps </a:t>
            </a:r>
            <a:r>
              <a:rPr lang="en-US" sz="4400" dirty="0" smtClean="0">
                <a:solidFill>
                  <a:schemeClr val="tx1"/>
                </a:solidFill>
              </a:rPr>
              <a:t>of foundational Prayer </a:t>
            </a:r>
            <a:r>
              <a:rPr lang="en-US" dirty="0" smtClean="0">
                <a:solidFill>
                  <a:schemeClr val="tx1"/>
                </a:solidFill>
              </a:rPr>
              <a:t> </a:t>
            </a:r>
            <a:endParaRPr lang="en-US" dirty="0">
              <a:solidFill>
                <a:schemeClr val="tx1"/>
              </a:solidFill>
            </a:endParaRPr>
          </a:p>
        </p:txBody>
      </p:sp>
      <p:sp>
        <p:nvSpPr>
          <p:cNvPr id="3" name="Subtitle 2"/>
          <p:cNvSpPr>
            <a:spLocks noGrp="1"/>
          </p:cNvSpPr>
          <p:nvPr>
            <p:ph type="subTitle" idx="1"/>
          </p:nvPr>
        </p:nvSpPr>
        <p:spPr>
          <a:xfrm>
            <a:off x="457200" y="1600200"/>
            <a:ext cx="8159496" cy="4724400"/>
          </a:xfrm>
        </p:spPr>
        <p:txBody>
          <a:bodyPr>
            <a:normAutofit fontScale="62500" lnSpcReduction="20000"/>
          </a:bodyPr>
          <a:lstStyle/>
          <a:p>
            <a:r>
              <a:rPr lang="en-US" sz="4500" dirty="0" smtClean="0">
                <a:solidFill>
                  <a:srgbClr val="FF0000"/>
                </a:solidFill>
              </a:rPr>
              <a:t>Luke </a:t>
            </a:r>
            <a:r>
              <a:rPr lang="en-US" sz="4500" dirty="0" smtClean="0">
                <a:solidFill>
                  <a:srgbClr val="FF0000"/>
                </a:solidFill>
              </a:rPr>
              <a:t>10:19 </a:t>
            </a:r>
            <a:r>
              <a:rPr lang="en-US" sz="4500" dirty="0" smtClean="0"/>
              <a:t>Behold </a:t>
            </a:r>
            <a:r>
              <a:rPr lang="en-US" sz="4500" dirty="0" smtClean="0"/>
              <a:t>I give unto you power to tread on serpents and scorpions, and over all the power of the enemy; and nothing shall by any means hurt </a:t>
            </a:r>
            <a:r>
              <a:rPr lang="en-US" sz="4500" dirty="0" smtClean="0"/>
              <a:t>you.</a:t>
            </a:r>
          </a:p>
          <a:p>
            <a:pPr algn="l"/>
            <a:r>
              <a:rPr lang="en-US" sz="4500" dirty="0" smtClean="0"/>
              <a:t>                                                                                           </a:t>
            </a:r>
            <a:r>
              <a:rPr lang="en-US" sz="4500" dirty="0" smtClean="0">
                <a:solidFill>
                  <a:srgbClr val="FF0000"/>
                </a:solidFill>
              </a:rPr>
              <a:t>Obadiah </a:t>
            </a:r>
            <a:r>
              <a:rPr lang="en-US" sz="4500" dirty="0" smtClean="0">
                <a:solidFill>
                  <a:srgbClr val="FF0000"/>
                </a:solidFill>
              </a:rPr>
              <a:t>17: </a:t>
            </a:r>
            <a:r>
              <a:rPr lang="en-US" sz="4500" dirty="0" smtClean="0"/>
              <a:t>But upon mount Zion shall be deliverance, and there shall be holiness; and the house of Jacob shall possess their possessions.</a:t>
            </a:r>
            <a:br>
              <a:rPr lang="en-US" sz="4500" dirty="0" smtClean="0"/>
            </a:br>
            <a:r>
              <a:rPr lang="en-US" sz="4500" dirty="0" smtClean="0">
                <a:solidFill>
                  <a:srgbClr val="FF0000"/>
                </a:solidFill>
              </a:rPr>
              <a:t>Ephesians 1:7</a:t>
            </a:r>
            <a:r>
              <a:rPr lang="en-US" sz="4500" dirty="0" smtClean="0"/>
              <a:t>: In whom we have redemption through his blood, the forgiveness of sins, according to the riches of his grace.</a:t>
            </a:r>
            <a:br>
              <a:rPr lang="en-US" sz="4500" dirty="0" smtClean="0"/>
            </a:br>
            <a:r>
              <a:rPr lang="en-US" sz="4500" dirty="0" smtClean="0">
                <a:solidFill>
                  <a:srgbClr val="FF0000"/>
                </a:solidFill>
              </a:rPr>
              <a:t>Romans </a:t>
            </a:r>
            <a:r>
              <a:rPr lang="en-US" sz="4500" dirty="0" smtClean="0">
                <a:solidFill>
                  <a:srgbClr val="FF0000"/>
                </a:solidFill>
              </a:rPr>
              <a:t>16:20  </a:t>
            </a:r>
            <a:r>
              <a:rPr lang="en-US" sz="4500" dirty="0" smtClean="0"/>
              <a:t>And the God of peace shall bruise Satan under your feet shortly. The grace of our Lord Jesus Christ be with you. </a:t>
            </a:r>
            <a:r>
              <a:rPr lang="en-US" dirty="0" smtClean="0"/>
              <a:t>Amen.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029200"/>
            <a:ext cx="8305800" cy="1828800"/>
          </a:xfrm>
        </p:spPr>
        <p:txBody>
          <a:bodyPr>
            <a:normAutofit fontScale="90000"/>
          </a:bodyPr>
          <a:lstStyle/>
          <a:p>
            <a:pPr algn="l"/>
            <a:r>
              <a:rPr lang="en-US" sz="4000" dirty="0" smtClean="0">
                <a:solidFill>
                  <a:schemeClr val="tx1"/>
                </a:solidFill>
              </a:rPr>
              <a:t>After saying this, you STOP TALKING; open your mouth and nose and take three to seven deep breaths and expel them forcefully through your mouth and nose. Don’t be surprised if you see strange things begin to happen. THIS IS A CRITICAL STAGE! Repeat it again and again; issue the command, and repeat the breathing in and out</a:t>
            </a:r>
            <a:r>
              <a:rPr lang="en-US" dirty="0" smtClean="0">
                <a:solidFill>
                  <a:schemeClr val="tx1"/>
                </a:solidFill>
              </a:rPr>
              <a:t>.</a:t>
            </a:r>
            <a:br>
              <a:rPr lang="en-US" dirty="0" smtClean="0">
                <a:solidFill>
                  <a:schemeClr val="tx1"/>
                </a:solidFill>
              </a:rPr>
            </a:br>
            <a:endParaRPr lang="en-US"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648200"/>
            <a:ext cx="7851648" cy="1828800"/>
          </a:xfrm>
        </p:spPr>
        <p:txBody>
          <a:bodyPr>
            <a:normAutofit fontScale="90000"/>
          </a:bodyPr>
          <a:lstStyle/>
          <a:p>
            <a:pPr algn="l"/>
            <a:r>
              <a:rPr lang="en-US" dirty="0" smtClean="0">
                <a:solidFill>
                  <a:schemeClr val="tx1"/>
                </a:solidFill>
              </a:rPr>
              <a:t>Step NINE</a:t>
            </a:r>
            <a:br>
              <a:rPr lang="en-US" dirty="0" smtClean="0">
                <a:solidFill>
                  <a:schemeClr val="tx1"/>
                </a:solidFill>
              </a:rPr>
            </a:br>
            <a:r>
              <a:rPr lang="en-US" dirty="0" smtClean="0">
                <a:solidFill>
                  <a:schemeClr val="tx1"/>
                </a:solidFill>
              </a:rPr>
              <a:t>When you’ve finished with step 8, ask for a fresh infilling of the Holy Spirit, like this:</a:t>
            </a:r>
            <a:br>
              <a:rPr lang="en-US" dirty="0" smtClean="0">
                <a:solidFill>
                  <a:schemeClr val="tx1"/>
                </a:solidFill>
              </a:rPr>
            </a:br>
            <a:r>
              <a:rPr lang="en-US" dirty="0" smtClean="0">
                <a:solidFill>
                  <a:schemeClr val="tx1"/>
                </a:solidFill>
              </a:rPr>
              <a:t>“Holy Spirit, fill me afresh to overflowing in the name of Jesus.”</a:t>
            </a:r>
            <a:r>
              <a:rPr lang="en-US" dirty="0" smtClean="0"/>
              <a:t/>
            </a:r>
            <a:br>
              <a:rPr lang="en-US" dirty="0" smtClean="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257800"/>
            <a:ext cx="7851648" cy="1828800"/>
          </a:xfrm>
        </p:spPr>
        <p:txBody>
          <a:bodyPr>
            <a:normAutofit fontScale="90000"/>
          </a:bodyPr>
          <a:lstStyle/>
          <a:p>
            <a:pPr algn="l"/>
            <a:r>
              <a:rPr lang="en-US" sz="3600" dirty="0" smtClean="0">
                <a:solidFill>
                  <a:schemeClr val="tx1"/>
                </a:solidFill>
              </a:rPr>
              <a:t>Step TEN</a:t>
            </a:r>
            <a:br>
              <a:rPr lang="en-US" sz="3600" dirty="0" smtClean="0">
                <a:solidFill>
                  <a:schemeClr val="tx1"/>
                </a:solidFill>
              </a:rPr>
            </a:br>
            <a:r>
              <a:rPr lang="en-US" sz="3600" dirty="0" smtClean="0">
                <a:solidFill>
                  <a:schemeClr val="tx1"/>
                </a:solidFill>
              </a:rPr>
              <a:t>Close the session with high praises to the LORD. Give Him thanks. Before you finally wind down, pray these 3 important prayer points:</a:t>
            </a:r>
            <a:br>
              <a:rPr lang="en-US" sz="3600" dirty="0" smtClean="0">
                <a:solidFill>
                  <a:schemeClr val="tx1"/>
                </a:solidFill>
              </a:rPr>
            </a:br>
            <a:r>
              <a:rPr lang="en-US" sz="3600" dirty="0" smtClean="0">
                <a:solidFill>
                  <a:schemeClr val="tx1"/>
                </a:solidFill>
              </a:rPr>
              <a:t>(1) O Lord, surround me with your walls of fire in Jesus’ name.</a:t>
            </a:r>
            <a:br>
              <a:rPr lang="en-US" sz="3600" dirty="0" smtClean="0">
                <a:solidFill>
                  <a:schemeClr val="tx1"/>
                </a:solidFill>
              </a:rPr>
            </a:br>
            <a:r>
              <a:rPr lang="en-US" sz="3600" dirty="0" smtClean="0">
                <a:solidFill>
                  <a:schemeClr val="tx1"/>
                </a:solidFill>
              </a:rPr>
              <a:t>(2) Let the blood of Jesus cover me now in Jesus’ name.</a:t>
            </a:r>
            <a:br>
              <a:rPr lang="en-US" sz="3600" dirty="0" smtClean="0">
                <a:solidFill>
                  <a:schemeClr val="tx1"/>
                </a:solidFill>
              </a:rPr>
            </a:br>
            <a:r>
              <a:rPr lang="en-US" sz="3600" dirty="0" smtClean="0">
                <a:solidFill>
                  <a:schemeClr val="tx1"/>
                </a:solidFill>
              </a:rPr>
              <a:t>(3) O Lord, surround me with your angels day and night in Jesus’ name.</a:t>
            </a:r>
            <a:br>
              <a:rPr lang="en-US" sz="3600" dirty="0" smtClean="0">
                <a:solidFill>
                  <a:schemeClr val="tx1"/>
                </a:solidFill>
              </a:rPr>
            </a:br>
            <a:r>
              <a:rPr lang="en-US" sz="3600" dirty="0" smtClean="0">
                <a:solidFill>
                  <a:schemeClr val="tx1"/>
                </a:solidFill>
              </a:rPr>
              <a:t>Be </a:t>
            </a:r>
            <a:r>
              <a:rPr lang="en-US" sz="3600" dirty="0" smtClean="0">
                <a:solidFill>
                  <a:schemeClr val="tx1"/>
                </a:solidFill>
              </a:rPr>
              <a:t>blessed as you pray.</a:t>
            </a:r>
            <a:r>
              <a:rPr lang="en-US" dirty="0" smtClean="0"/>
              <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57200" y="228600"/>
            <a:ext cx="82296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Colossians 2:14,15</a:t>
            </a:r>
            <a:r>
              <a:rPr kumimoji="0" lang="en-US" sz="2400" b="0" i="0" u="none" strike="noStrike" cap="none" normalizeH="0" dirty="0" smtClean="0">
                <a:ln>
                  <a:noFill/>
                </a:ln>
                <a:solidFill>
                  <a:srgbClr val="FF0000"/>
                </a:solidFill>
                <a:effectLst/>
                <a:latin typeface="Calibri" pitchFamily="34" charset="0"/>
                <a:ea typeface="Times New Roman" pitchFamily="18" charset="0"/>
                <a:cs typeface="Times New Roman" pitchFamily="18" charset="0"/>
              </a:rPr>
              <a:t> </a:t>
            </a:r>
            <a:r>
              <a:rPr kumimoji="0" lang="en-US" sz="2400" b="0" i="0"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Blotting out the handwriting of ordinances that was against us, which was contrary to us, and took it out of the way, nailing it to his cross. And having spoiled principalities and powers, he made a show of them openly, triumphing over them in it.</a:t>
            </a:r>
            <a:b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en-US" sz="2400" b="0" i="0"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Galatians 3:13,14</a:t>
            </a:r>
            <a:r>
              <a:rPr lang="en-US" sz="2400" dirty="0">
                <a:latin typeface="Calibri" pitchFamily="34"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Christ had redeemed us from the curse of the law, being made a curse for us: for it is written, Cursed is every one that hanged on a tree:</a:t>
            </a:r>
            <a:b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That the blessing of Abraham might come on the gentiles through Jesus Christ; that we might receive the promise of the Spirit through faith.</a:t>
            </a:r>
            <a:b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en-US" sz="2400" b="0" i="0"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2 Timothy 4:18</a:t>
            </a:r>
            <a:r>
              <a:rPr kumimoji="0" lang="en-US" sz="2400" b="0" i="0" u="none" strike="noStrike" cap="none" normalizeH="0" dirty="0" smtClean="0">
                <a:ln>
                  <a:noFill/>
                </a:ln>
                <a:solidFill>
                  <a:srgbClr val="FF0000"/>
                </a:solidFill>
                <a:effectLst/>
                <a:latin typeface="Calibri" pitchFamily="34" charset="0"/>
                <a:ea typeface="Times New Roman" pitchFamily="18" charset="0"/>
                <a:cs typeface="Times New Roman" pitchFamily="18" charset="0"/>
              </a:rPr>
              <a:t> </a:t>
            </a:r>
            <a:r>
              <a:rPr kumimoji="0" lang="en-US" sz="2400" b="0" i="0"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And the Lord shall deliver me from every evil work, and will preserve me unto his heavenly kingdom: to whom be glory for ever and ever. Amen.</a:t>
            </a:r>
            <a:b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en-US" sz="2400" b="0" i="0"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Revelation 12:11</a:t>
            </a:r>
            <a:r>
              <a:rPr kumimoji="0" lang="en-US" sz="2400" b="0" i="0" u="none" strike="noStrike" cap="none" normalizeH="0" dirty="0" smtClean="0">
                <a:ln>
                  <a:noFill/>
                </a:ln>
                <a:solidFill>
                  <a:srgbClr val="FF0000"/>
                </a:solidFill>
                <a:effectLst/>
                <a:latin typeface="Calibri" pitchFamily="34" charset="0"/>
                <a:ea typeface="Times New Roman" pitchFamily="18" charset="0"/>
                <a:cs typeface="Times New Roman" pitchFamily="18" charset="0"/>
              </a:rPr>
              <a:t> </a:t>
            </a:r>
            <a:r>
              <a:rPr kumimoji="0" lang="en-US" sz="2400" b="0" i="0"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And they overcame him by the blood of the Lamb and by the word of their testimony: and they loved not their lives unto the death.</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533400" y="1191042"/>
            <a:ext cx="79248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lumMod val="95000"/>
                    <a:lumOff val="5000"/>
                  </a:schemeClr>
                </a:solidFill>
                <a:effectLst/>
                <a:latin typeface="Calibri" pitchFamily="34" charset="0"/>
                <a:ea typeface="Times New Roman" pitchFamily="18" charset="0"/>
                <a:cs typeface="Times New Roman" pitchFamily="18" charset="0"/>
              </a:rPr>
              <a:t>Step THREE</a:t>
            </a:r>
            <a:br>
              <a:rPr kumimoji="0" lang="en-US" sz="3600" b="0" i="0" u="none" strike="noStrike" cap="none" normalizeH="0" baseline="0" dirty="0" smtClean="0">
                <a:ln>
                  <a:noFill/>
                </a:ln>
                <a:solidFill>
                  <a:schemeClr val="tx1">
                    <a:lumMod val="95000"/>
                    <a:lumOff val="5000"/>
                  </a:schemeClr>
                </a:solidFill>
                <a:effectLst/>
                <a:latin typeface="Calibri" pitchFamily="34" charset="0"/>
                <a:ea typeface="Times New Roman" pitchFamily="18" charset="0"/>
                <a:cs typeface="Times New Roman" pitchFamily="18" charset="0"/>
              </a:rPr>
            </a:br>
            <a:r>
              <a:rPr kumimoji="0" lang="en-US" sz="3600" b="0" i="0" u="none" strike="noStrike" cap="none" normalizeH="0" baseline="0" dirty="0" smtClean="0">
                <a:ln>
                  <a:noFill/>
                </a:ln>
                <a:solidFill>
                  <a:schemeClr val="tx1">
                    <a:lumMod val="95000"/>
                    <a:lumOff val="5000"/>
                  </a:schemeClr>
                </a:solidFill>
                <a:effectLst/>
                <a:latin typeface="Calibri" pitchFamily="34" charset="0"/>
                <a:ea typeface="Times New Roman" pitchFamily="18" charset="0"/>
                <a:cs typeface="Times New Roman" pitchFamily="18" charset="0"/>
              </a:rPr>
              <a:t>Confess your sins to the LORD and ask for His forgiveness. Confess the sins of your ancestors and ask for His forgiveness. Ask Him to wash you clean with the blood of Jesus. Receive His forgiveness with thanks. And declare that you forgive yourself as well.</a:t>
            </a:r>
            <a:endParaRPr kumimoji="0" lang="en-US" sz="3600" b="0" i="0" u="none" strike="noStrike" cap="none" normalizeH="0" baseline="0" dirty="0" smtClean="0">
              <a:ln>
                <a:noFill/>
              </a:ln>
              <a:solidFill>
                <a:schemeClr val="tx1">
                  <a:lumMod val="95000"/>
                  <a:lumOff val="5000"/>
                </a:schemeClr>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486400"/>
            <a:ext cx="8382000" cy="990600"/>
          </a:xfrm>
        </p:spPr>
        <p:txBody>
          <a:bodyPr>
            <a:normAutofit fontScale="90000"/>
          </a:bodyPr>
          <a:lstStyle/>
          <a:p>
            <a:pPr algn="l"/>
            <a:r>
              <a:rPr lang="en-US" sz="4000" dirty="0" smtClean="0">
                <a:solidFill>
                  <a:schemeClr val="tx1"/>
                </a:solidFill>
              </a:rPr>
              <a:t>Step FOUR</a:t>
            </a:r>
            <a:br>
              <a:rPr lang="en-US" sz="4000" dirty="0" smtClean="0">
                <a:solidFill>
                  <a:schemeClr val="tx1"/>
                </a:solidFill>
              </a:rPr>
            </a:br>
            <a:r>
              <a:rPr lang="en-US" sz="4000" dirty="0" smtClean="0">
                <a:solidFill>
                  <a:schemeClr val="tx1"/>
                </a:solidFill>
              </a:rPr>
              <a:t>Break covenants and curses to destroy their legal hold by praying these simple prayers (don’t be fooled by their simplicity… they’re deadly and devastating in action!). </a:t>
            </a:r>
            <a:r>
              <a:rPr lang="en-US" sz="4000" dirty="0" smtClean="0">
                <a:solidFill>
                  <a:schemeClr val="tx1"/>
                </a:solidFill>
              </a:rPr>
              <a:t>           Spend </a:t>
            </a:r>
            <a:r>
              <a:rPr lang="en-US" sz="4000" dirty="0" smtClean="0">
                <a:solidFill>
                  <a:schemeClr val="tx1"/>
                </a:solidFill>
              </a:rPr>
              <a:t>time on them.</a:t>
            </a:r>
            <a:br>
              <a:rPr lang="en-US" sz="4000" dirty="0" smtClean="0">
                <a:solidFill>
                  <a:schemeClr val="tx1"/>
                </a:solidFill>
              </a:rPr>
            </a:br>
            <a:r>
              <a:rPr lang="en-US" sz="4000" dirty="0" smtClean="0">
                <a:solidFill>
                  <a:schemeClr val="tx1"/>
                </a:solidFill>
              </a:rPr>
              <a:t>(a) I break any curse against my marriage in Jesus’ name</a:t>
            </a:r>
            <a:br>
              <a:rPr lang="en-US" sz="4000" dirty="0" smtClean="0">
                <a:solidFill>
                  <a:schemeClr val="tx1"/>
                </a:solidFill>
              </a:rPr>
            </a:br>
            <a:r>
              <a:rPr lang="en-US" sz="4000" dirty="0" smtClean="0">
                <a:solidFill>
                  <a:schemeClr val="tx1"/>
                </a:solidFill>
              </a:rPr>
              <a:t>(b) I break any covenant against my marriage in Jesus’ name</a:t>
            </a:r>
            <a:r>
              <a:rPr lang="en-US" dirty="0" smtClean="0"/>
              <a:t/>
            </a:r>
            <a:br>
              <a:rPr lang="en-US"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343400"/>
            <a:ext cx="7851648" cy="1828800"/>
          </a:xfrm>
        </p:spPr>
        <p:txBody>
          <a:bodyPr>
            <a:noAutofit/>
          </a:bodyPr>
          <a:lstStyle/>
          <a:p>
            <a:pPr algn="l"/>
            <a:r>
              <a:rPr lang="en-US" sz="4400" dirty="0" smtClean="0">
                <a:solidFill>
                  <a:schemeClr val="tx1"/>
                </a:solidFill>
              </a:rPr>
              <a:t>Step FIVE</a:t>
            </a:r>
            <a:br>
              <a:rPr lang="en-US" sz="4400" dirty="0" smtClean="0">
                <a:solidFill>
                  <a:schemeClr val="tx1"/>
                </a:solidFill>
              </a:rPr>
            </a:br>
            <a:r>
              <a:rPr lang="en-US" sz="4400" dirty="0" smtClean="0">
                <a:solidFill>
                  <a:schemeClr val="tx1"/>
                </a:solidFill>
              </a:rPr>
              <a:t>Bind all the spirits associated with those covenants and curses, like this:</a:t>
            </a:r>
            <a:br>
              <a:rPr lang="en-US" sz="4400" dirty="0" smtClean="0">
                <a:solidFill>
                  <a:schemeClr val="tx1"/>
                </a:solidFill>
              </a:rPr>
            </a:br>
            <a:r>
              <a:rPr lang="en-US" sz="4400" dirty="0" smtClean="0">
                <a:solidFill>
                  <a:schemeClr val="tx1"/>
                </a:solidFill>
              </a:rPr>
              <a:t>“I bind all the spirits attached or connected to the covenants and</a:t>
            </a:r>
            <a:br>
              <a:rPr lang="en-US" sz="4400" dirty="0" smtClean="0">
                <a:solidFill>
                  <a:schemeClr val="tx1"/>
                </a:solidFill>
              </a:rPr>
            </a:br>
            <a:r>
              <a:rPr lang="en-US" sz="4400" dirty="0" smtClean="0">
                <a:solidFill>
                  <a:schemeClr val="tx1"/>
                </a:solidFill>
              </a:rPr>
              <a:t>curses I have just broken in the name of Jesus</a:t>
            </a:r>
            <a:endParaRPr lang="en-US" sz="4400"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851648" cy="5943600"/>
          </a:xfrm>
        </p:spPr>
        <p:txBody>
          <a:bodyPr>
            <a:normAutofit/>
          </a:bodyPr>
          <a:lstStyle/>
          <a:p>
            <a:pPr algn="l"/>
            <a:r>
              <a:rPr lang="en-US" sz="3600" dirty="0" smtClean="0">
                <a:solidFill>
                  <a:schemeClr val="tx1"/>
                </a:solidFill>
              </a:rPr>
              <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3600" dirty="0" smtClean="0">
                <a:solidFill>
                  <a:schemeClr val="tx1"/>
                </a:solidFill>
              </a:rPr>
              <a:t>”</a:t>
            </a:r>
            <a:r>
              <a:rPr lang="en-US" sz="3600" dirty="0" smtClean="0">
                <a:solidFill>
                  <a:schemeClr val="tx1"/>
                </a:solidFill>
              </a:rPr>
              <a:t/>
            </a:r>
            <a:br>
              <a:rPr lang="en-US" sz="3600" dirty="0" smtClean="0">
                <a:solidFill>
                  <a:schemeClr val="tx1"/>
                </a:solidFill>
              </a:rPr>
            </a:br>
            <a:r>
              <a:rPr lang="en-US" sz="3100" dirty="0" smtClean="0">
                <a:solidFill>
                  <a:schemeClr val="tx1"/>
                </a:solidFill>
              </a:rPr>
              <a:t/>
            </a:r>
            <a:br>
              <a:rPr lang="en-US" sz="3100" dirty="0" smtClean="0">
                <a:solidFill>
                  <a:schemeClr val="tx1"/>
                </a:solidFill>
              </a:rPr>
            </a:br>
            <a:r>
              <a:rPr lang="en-US" dirty="0" smtClean="0"/>
              <a:t/>
            </a:r>
            <a:br>
              <a:rPr lang="en-US" dirty="0" smtClean="0"/>
            </a:br>
            <a:endParaRPr lang="en-US" dirty="0"/>
          </a:p>
        </p:txBody>
      </p:sp>
      <p:sp>
        <p:nvSpPr>
          <p:cNvPr id="4" name="Rectangle 3"/>
          <p:cNvSpPr/>
          <p:nvPr/>
        </p:nvSpPr>
        <p:spPr>
          <a:xfrm>
            <a:off x="609600" y="914400"/>
            <a:ext cx="7924800" cy="5447645"/>
          </a:xfrm>
          <a:prstGeom prst="rect">
            <a:avLst/>
          </a:prstGeom>
        </p:spPr>
        <p:txBody>
          <a:bodyPr wrap="square">
            <a:spAutoFit/>
          </a:bodyPr>
          <a:lstStyle/>
          <a:p>
            <a:r>
              <a:rPr lang="en-US" sz="2800" dirty="0" smtClean="0">
                <a:solidFill>
                  <a:schemeClr val="tx1"/>
                </a:solidFill>
              </a:rPr>
              <a:t>Step SIX</a:t>
            </a:r>
            <a:r>
              <a:rPr lang="en-US" sz="3200" dirty="0" smtClean="0">
                <a:solidFill>
                  <a:schemeClr val="tx1"/>
                </a:solidFill>
              </a:rPr>
              <a:t/>
            </a:r>
            <a:br>
              <a:rPr lang="en-US" sz="3200" dirty="0" smtClean="0">
                <a:solidFill>
                  <a:schemeClr val="tx1"/>
                </a:solidFill>
              </a:rPr>
            </a:br>
            <a:r>
              <a:rPr lang="en-US" sz="3200" dirty="0" smtClean="0">
                <a:solidFill>
                  <a:schemeClr val="tx1"/>
                </a:solidFill>
              </a:rPr>
              <a:t>Lay one hand on your head and the other on your stomach or navel and begin to pray like this:</a:t>
            </a:r>
            <a:br>
              <a:rPr lang="en-US" sz="3200" dirty="0" smtClean="0">
                <a:solidFill>
                  <a:schemeClr val="tx1"/>
                </a:solidFill>
              </a:rPr>
            </a:br>
            <a:r>
              <a:rPr lang="en-US" sz="3200" dirty="0" smtClean="0">
                <a:solidFill>
                  <a:schemeClr val="tx1"/>
                </a:solidFill>
              </a:rPr>
              <a:t>“Holy Ghost fire, burn from the top of my head to the soles of my feet in the name of Jesus.”</a:t>
            </a:r>
            <a:br>
              <a:rPr lang="en-US" sz="3200" dirty="0" smtClean="0">
                <a:solidFill>
                  <a:schemeClr val="tx1"/>
                </a:solidFill>
              </a:rPr>
            </a:br>
            <a:r>
              <a:rPr lang="en-US" sz="3200" dirty="0" smtClean="0">
                <a:solidFill>
                  <a:schemeClr val="tx1"/>
                </a:solidFill>
              </a:rPr>
              <a:t>After a while, begin to mention every organ of your body, one by one, like this:</a:t>
            </a:r>
            <a:br>
              <a:rPr lang="en-US" sz="3200" dirty="0" smtClean="0">
                <a:solidFill>
                  <a:schemeClr val="tx1"/>
                </a:solidFill>
              </a:rPr>
            </a:br>
            <a:r>
              <a:rPr lang="en-US" sz="3200" dirty="0" smtClean="0">
                <a:solidFill>
                  <a:schemeClr val="tx1"/>
                </a:solidFill>
              </a:rPr>
              <a:t>“Holy Ghost fire, burn and purge my heart”</a:t>
            </a:r>
            <a:br>
              <a:rPr lang="en-US" sz="3200" dirty="0" smtClean="0">
                <a:solidFill>
                  <a:schemeClr val="tx1"/>
                </a:solidFill>
              </a:rPr>
            </a:br>
            <a:r>
              <a:rPr lang="en-US" sz="3200" dirty="0" smtClean="0">
                <a:solidFill>
                  <a:schemeClr val="tx1"/>
                </a:solidFill>
              </a:rPr>
              <a:t>“Holy Ghost fire, burn and purge my kidney</a:t>
            </a:r>
            <a:endParaRPr 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495800"/>
            <a:ext cx="7851648" cy="1828800"/>
          </a:xfrm>
        </p:spPr>
        <p:txBody>
          <a:bodyPr>
            <a:normAutofit fontScale="90000"/>
          </a:bodyPr>
          <a:lstStyle/>
          <a:p>
            <a:pPr algn="l"/>
            <a:r>
              <a:rPr lang="en-US" sz="4000" dirty="0" smtClean="0">
                <a:solidFill>
                  <a:schemeClr val="tx1"/>
                </a:solidFill>
              </a:rPr>
              <a:t>“Holy Ghost fire, burn and purge my womb”</a:t>
            </a:r>
            <a:br>
              <a:rPr lang="en-US" sz="4000" dirty="0" smtClean="0">
                <a:solidFill>
                  <a:schemeClr val="tx1"/>
                </a:solidFill>
              </a:rPr>
            </a:br>
            <a:r>
              <a:rPr lang="en-US" sz="4000" dirty="0" smtClean="0">
                <a:solidFill>
                  <a:schemeClr val="tx1"/>
                </a:solidFill>
              </a:rPr>
              <a:t>“Holy Ghost fire, burn and purge my </a:t>
            </a:r>
            <a:r>
              <a:rPr lang="en-US" sz="4000" dirty="0" smtClean="0">
                <a:solidFill>
                  <a:schemeClr val="tx1"/>
                </a:solidFill>
              </a:rPr>
              <a:t>liver”  etc</a:t>
            </a:r>
            <a:r>
              <a:rPr lang="en-US" sz="4000" dirty="0" smtClean="0">
                <a:solidFill>
                  <a:schemeClr val="tx1"/>
                </a:solidFill>
              </a:rPr>
              <a:t>, etc,… in the name of Jesus. </a:t>
            </a:r>
            <a:r>
              <a:rPr lang="en-US" sz="4000" dirty="0" smtClean="0">
                <a:solidFill>
                  <a:schemeClr val="tx1"/>
                </a:solidFill>
              </a:rPr>
              <a:t>Please </a:t>
            </a:r>
            <a:r>
              <a:rPr lang="en-US" sz="4000" dirty="0" smtClean="0">
                <a:solidFill>
                  <a:schemeClr val="tx1"/>
                </a:solidFill>
              </a:rPr>
              <a:t>don’t be in a rush here. Pray until you actually begin to feel the heat. Because the fire will actually come if you concentrate on this with your body, soul and spirit</a:t>
            </a:r>
            <a:r>
              <a:rPr lang="en-US" sz="4800"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733800"/>
            <a:ext cx="7851648" cy="1828800"/>
          </a:xfrm>
        </p:spPr>
        <p:txBody>
          <a:bodyPr>
            <a:noAutofit/>
          </a:bodyPr>
          <a:lstStyle/>
          <a:p>
            <a:pPr algn="l"/>
            <a:r>
              <a:rPr lang="en-US" sz="4000" dirty="0" smtClean="0">
                <a:solidFill>
                  <a:schemeClr val="tx1"/>
                </a:solidFill>
              </a:rPr>
              <a:t>Step SEVEN</a:t>
            </a:r>
            <a:br>
              <a:rPr lang="en-US" sz="4000" dirty="0" smtClean="0">
                <a:solidFill>
                  <a:schemeClr val="tx1"/>
                </a:solidFill>
              </a:rPr>
            </a:br>
            <a:r>
              <a:rPr lang="en-US" sz="4000" dirty="0" smtClean="0">
                <a:solidFill>
                  <a:schemeClr val="tx1"/>
                </a:solidFill>
              </a:rPr>
              <a:t>Begin to saturate yourself with the blood of Jesus, like this:</a:t>
            </a:r>
            <a:br>
              <a:rPr lang="en-US" sz="4000" dirty="0" smtClean="0">
                <a:solidFill>
                  <a:schemeClr val="tx1"/>
                </a:solidFill>
              </a:rPr>
            </a:br>
            <a:r>
              <a:rPr lang="en-US" sz="4000" dirty="0" smtClean="0">
                <a:solidFill>
                  <a:schemeClr val="tx1"/>
                </a:solidFill>
              </a:rPr>
              <a:t>(a) Blood of Jesus, enter into my spirit, soul and body in Jesus’ name.</a:t>
            </a:r>
            <a:br>
              <a:rPr lang="en-US" sz="4000" dirty="0" smtClean="0">
                <a:solidFill>
                  <a:schemeClr val="tx1"/>
                </a:solidFill>
              </a:rPr>
            </a:br>
            <a:r>
              <a:rPr lang="en-US" sz="4000" dirty="0" smtClean="0">
                <a:solidFill>
                  <a:schemeClr val="tx1"/>
                </a:solidFill>
              </a:rPr>
              <a:t>(b) I drink the blood of Jesus.</a:t>
            </a:r>
            <a:br>
              <a:rPr lang="en-US" sz="4000" dirty="0" smtClean="0">
                <a:solidFill>
                  <a:schemeClr val="tx1"/>
                </a:solidFill>
              </a:rPr>
            </a:br>
            <a:endParaRPr lang="en-US" sz="4000"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562600"/>
            <a:ext cx="8153400" cy="1295400"/>
          </a:xfrm>
        </p:spPr>
        <p:txBody>
          <a:bodyPr>
            <a:normAutofit fontScale="90000"/>
          </a:bodyPr>
          <a:lstStyle/>
          <a:p>
            <a:pPr algn="l"/>
            <a:r>
              <a:rPr lang="en-US" sz="3600" dirty="0" smtClean="0">
                <a:solidFill>
                  <a:schemeClr val="tx1"/>
                </a:solidFill>
              </a:rPr>
              <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3600" dirty="0" smtClean="0">
                <a:solidFill>
                  <a:schemeClr val="tx1"/>
                </a:solidFill>
              </a:rPr>
              <a:t>Step </a:t>
            </a:r>
            <a:r>
              <a:rPr lang="en-US" sz="3600" dirty="0" smtClean="0">
                <a:solidFill>
                  <a:schemeClr val="tx1"/>
                </a:solidFill>
              </a:rPr>
              <a:t>EIGHT</a:t>
            </a:r>
            <a:br>
              <a:rPr lang="en-US" sz="3600" dirty="0" smtClean="0">
                <a:solidFill>
                  <a:schemeClr val="tx1"/>
                </a:solidFill>
              </a:rPr>
            </a:br>
            <a:r>
              <a:rPr lang="en-US" sz="3600" dirty="0" smtClean="0">
                <a:solidFill>
                  <a:schemeClr val="tx1"/>
                </a:solidFill>
              </a:rPr>
              <a:t>It is now that you are able to demand firmly, in the name of the Lord Jesus Christ, that any spirit that is NOT of God should leave you immediately. </a:t>
            </a:r>
            <a:r>
              <a:rPr lang="en-US" sz="3600" dirty="0" smtClean="0">
                <a:solidFill>
                  <a:schemeClr val="tx1"/>
                </a:solidFill>
              </a:rPr>
              <a:t>                                                           You </a:t>
            </a:r>
            <a:r>
              <a:rPr lang="en-US" sz="3600" dirty="0" smtClean="0">
                <a:solidFill>
                  <a:schemeClr val="tx1"/>
                </a:solidFill>
              </a:rPr>
              <a:t>demand it forcefully, like this:</a:t>
            </a:r>
            <a:br>
              <a:rPr lang="en-US" sz="3600" dirty="0" smtClean="0">
                <a:solidFill>
                  <a:schemeClr val="tx1"/>
                </a:solidFill>
              </a:rPr>
            </a:br>
            <a:r>
              <a:rPr lang="en-US" sz="3600" dirty="0" smtClean="0">
                <a:solidFill>
                  <a:schemeClr val="tx1"/>
                </a:solidFill>
              </a:rPr>
              <a:t>“In the name of the Lord Jesus Christ, I come against all you hidden spirit spouse and I bind your activities in my life. You can no longer hide below the surface because I now recognize what you’ve been doing; release me in the name of Jesus.”</a:t>
            </a:r>
            <a:r>
              <a:rPr lang="en-US" sz="3100" dirty="0" smtClean="0"/>
              <a:t/>
            </a:r>
            <a:br>
              <a:rPr lang="en-US" sz="3100" dirty="0" smtClean="0"/>
            </a:b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76</TotalTime>
  <Words>187</Words>
  <Application>Microsoft Office PowerPoint</Application>
  <PresentationFormat>On-screen Show (4:3)</PresentationFormat>
  <Paragraphs>15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10 steps of foundational Prayer  </vt:lpstr>
      <vt:lpstr>Slide 2</vt:lpstr>
      <vt:lpstr>Slide 3</vt:lpstr>
      <vt:lpstr>Step FOUR Break covenants and curses to destroy their legal hold by praying these simple prayers (don’t be fooled by their simplicity… they’re deadly and devastating in action!).            Spend time on them. (a) I break any curse against my marriage in Jesus’ name (b) I break any covenant against my marriage in Jesus’ name </vt:lpstr>
      <vt:lpstr>Step FIVE Bind all the spirits associated with those covenants and curses, like this: “I bind all the spirits attached or connected to the covenants and curses I have just broken in the name of Jesus</vt:lpstr>
      <vt:lpstr>     ”   </vt:lpstr>
      <vt:lpstr>“Holy Ghost fire, burn and purge my womb” “Holy Ghost fire, burn and purge my liver”  etc, etc,… in the name of Jesus. Please don’t be in a rush here. Pray until you actually begin to feel the heat. Because the fire will actually come if you concentrate on this with your body, soul and spirit.</vt:lpstr>
      <vt:lpstr>Step SEVEN Begin to saturate yourself with the blood of Jesus, like this: (a) Blood of Jesus, enter into my spirit, soul and body in Jesus’ name. (b) I drink the blood of Jesus. </vt:lpstr>
      <vt:lpstr>    Step EIGHT It is now that you are able to demand firmly, in the name of the Lord Jesus Christ, that any spirit that is NOT of God should leave you immediately.                                                            You demand it forcefully, like this: “In the name of the Lord Jesus Christ, I come against all you hidden spirit spouse and I bind your activities in my life. You can no longer hide below the surface because I now recognize what you’ve been doing; release me in the name of Jesus.” </vt:lpstr>
      <vt:lpstr>After saying this, you STOP TALKING; open your mouth and nose and take three to seven deep breaths and expel them forcefully through your mouth and nose. Don’t be surprised if you see strange things begin to happen. THIS IS A CRITICAL STAGE! Repeat it again and again; issue the command, and repeat the breathing in and out. </vt:lpstr>
      <vt:lpstr>Step NINE When you’ve finished with step 8, ask for a fresh infilling of the Holy Spirit, like this: “Holy Spirit, fill me afresh to overflowing in the name of Jesus.” </vt:lpstr>
      <vt:lpstr>Step TEN Close the session with high praises to the LORD. Give Him thanks. Before you finally wind down, pray these 3 important prayer points: (1) O Lord, surround me with your walls of fire in Jesus’ name. (2) Let the blood of Jesus cover me now in Jesus’ name. (3) O Lord, surround me with your angels day and night in Jesus’ name. Be blessed as you pray.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steps of foundational Prayer</dc:title>
  <dc:creator>USER</dc:creator>
  <cp:lastModifiedBy>USER</cp:lastModifiedBy>
  <cp:revision>9</cp:revision>
  <dcterms:created xsi:type="dcterms:W3CDTF">2016-09-03T13:59:05Z</dcterms:created>
  <dcterms:modified xsi:type="dcterms:W3CDTF">2016-09-03T15:15:51Z</dcterms:modified>
</cp:coreProperties>
</file>